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s njuguna" initials="fn" lastIdx="0" clrIdx="0">
    <p:extLst>
      <p:ext uri="{19B8F6BF-5375-455C-9EA6-DF929625EA0E}">
        <p15:presenceInfo xmlns:p15="http://schemas.microsoft.com/office/powerpoint/2012/main" userId="105439f3ffba762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78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46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45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50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72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64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42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02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38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92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254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69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69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469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737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409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99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336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3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Weather and Climate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Grade 6 Science – LMS Lesson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Weather vs. Climate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Weather: Conditions of the atmosphere at a specific time</a:t>
            </a:r>
          </a:p>
          <a:p>
            <a:r>
              <a:t>• Climate: Average weather over a long period</a:t>
            </a:r>
          </a:p>
          <a:p>
            <a:r>
              <a:t>• Weather changes quickly, climate is stable over time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Elements of Weather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Temperature</a:t>
            </a:r>
          </a:p>
          <a:p>
            <a:r>
              <a:t>2. Rainfall</a:t>
            </a:r>
          </a:p>
          <a:p>
            <a:r>
              <a:t>3. Wind</a:t>
            </a:r>
          </a:p>
          <a:p>
            <a:r>
              <a:t>4. Humidity</a:t>
            </a:r>
          </a:p>
          <a:p>
            <a:r>
              <a:t>5. Sunshine</a:t>
            </a:r>
          </a:p>
          <a:p>
            <a:r>
              <a:t>6. Air Pressure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Weather Measuring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Thermometer – Temperature</a:t>
            </a:r>
          </a:p>
          <a:p>
            <a:r>
              <a:t>• Rain gauge – Rainfall</a:t>
            </a:r>
          </a:p>
          <a:p>
            <a:r>
              <a:t>• Wind vane – Wind direction</a:t>
            </a:r>
          </a:p>
          <a:p>
            <a:r>
              <a:t>• Anemometer – Wind speed</a:t>
            </a:r>
          </a:p>
          <a:p>
            <a:r>
              <a:t>• Barometer – Air pressure</a:t>
            </a:r>
          </a:p>
          <a:p>
            <a:r>
              <a:t>• Hygrometer – Humidity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Why Forecast Weather?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• To plan activities</a:t>
            </a:r>
          </a:p>
          <a:p>
            <a:r>
              <a:rPr dirty="0"/>
              <a:t>• To stay safe</a:t>
            </a:r>
          </a:p>
          <a:p>
            <a:r>
              <a:rPr dirty="0"/>
              <a:t>• To help farmers</a:t>
            </a:r>
          </a:p>
          <a:p>
            <a:r>
              <a:rPr dirty="0"/>
              <a:t>• To prepare for disasters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</TotalTime>
  <Words>118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Weather and Climate</vt:lpstr>
      <vt:lpstr>Weather vs. Climate</vt:lpstr>
      <vt:lpstr>Elements of Weather</vt:lpstr>
      <vt:lpstr>Weather Measuring Tools</vt:lpstr>
      <vt:lpstr>Why Forecast Weather?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 and Climate</dc:title>
  <dc:subject/>
  <dc:creator/>
  <cp:keywords/>
  <dc:description>generated using python-pptx</dc:description>
  <cp:lastModifiedBy>francis njuguna</cp:lastModifiedBy>
  <cp:revision>3</cp:revision>
  <dcterms:created xsi:type="dcterms:W3CDTF">2013-01-27T09:14:16Z</dcterms:created>
  <dcterms:modified xsi:type="dcterms:W3CDTF">2025-05-30T19:48:51Z</dcterms:modified>
  <cp:category/>
</cp:coreProperties>
</file>